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</p:sldIdLst>
  <p:sldSz cx="9144000" cy="6858000" type="screen4x3"/>
  <p:notesSz cx="6858000" cy="9144000"/>
  <p:embeddedFontLst>
    <p:embeddedFont>
      <p:font typeface="Trebuchet MS" panose="020B0603020202020204" pitchFamily="34" charset="0"/>
      <p:regular r:id="rId26"/>
      <p:bold r:id="rId27"/>
      <p:italic r:id="rId28"/>
      <p:boldItalic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000">
                <a:solidFill>
                  <a:schemeClr val="dk2"/>
                </a:solidFill>
              </a:rPr>
              <a:t>‹#›</a:t>
            </a:fld>
            <a:endParaRPr lang="en-US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gif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gif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099"/>
            <a:ext cx="9093225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 descr="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0849" y="1577999"/>
            <a:ext cx="2491525" cy="469237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>
            <a:spLocks noGrp="1"/>
          </p:cNvSpPr>
          <p:nvPr>
            <p:ph type="title" idx="4294967295"/>
          </p:nvPr>
        </p:nvSpPr>
        <p:spPr>
          <a:xfrm>
            <a:off x="1552225" y="535850"/>
            <a:ext cx="6162000" cy="44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Stor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 #1 - Register New Account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 descr="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>
            <a:spLocks noGrp="1"/>
          </p:cNvSpPr>
          <p:nvPr>
            <p:ph type="title" idx="4294967295"/>
          </p:nvPr>
        </p:nvSpPr>
        <p:spPr>
          <a:xfrm>
            <a:off x="1985400" y="535850"/>
            <a:ext cx="5173200" cy="44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Stor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 #1 - Create Login Screen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75" y="1454775"/>
            <a:ext cx="7581024" cy="39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 descr="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5425" y="1425602"/>
            <a:ext cx="2631500" cy="46840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0" name="Shape 140"/>
          <p:cNvSpPr txBox="1">
            <a:spLocks noGrp="1"/>
          </p:cNvSpPr>
          <p:nvPr>
            <p:ph type="title" idx="4294967295"/>
          </p:nvPr>
        </p:nvSpPr>
        <p:spPr>
          <a:xfrm>
            <a:off x="1282150" y="535850"/>
            <a:ext cx="6559800" cy="44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Stor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 #2 - Create Assignment Dashboard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 descr="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9075" y="1506375"/>
            <a:ext cx="5227850" cy="45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>
            <a:spLocks noGrp="1"/>
          </p:cNvSpPr>
          <p:nvPr>
            <p:ph type="title" idx="4294967295"/>
          </p:nvPr>
        </p:nvSpPr>
        <p:spPr>
          <a:xfrm>
            <a:off x="1282150" y="535850"/>
            <a:ext cx="6559800" cy="44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Stor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 #2 - Create Assignment Dashboard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 descr="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287" y="1425600"/>
            <a:ext cx="2562424" cy="493264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>
            <a:spLocks noGrp="1"/>
          </p:cNvSpPr>
          <p:nvPr>
            <p:ph type="title" idx="4294967295"/>
          </p:nvPr>
        </p:nvSpPr>
        <p:spPr>
          <a:xfrm>
            <a:off x="1282150" y="535850"/>
            <a:ext cx="6559800" cy="44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Stor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 #3 - Assignment View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 descr="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200" y="1425600"/>
            <a:ext cx="2616100" cy="50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>
            <a:spLocks noGrp="1"/>
          </p:cNvSpPr>
          <p:nvPr>
            <p:ph type="title" idx="4294967295"/>
          </p:nvPr>
        </p:nvSpPr>
        <p:spPr>
          <a:xfrm>
            <a:off x="1282150" y="535850"/>
            <a:ext cx="6559800" cy="44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Stor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 #4 - Add new Assignment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 descr="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 descr="Assignments-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00" y="1906212"/>
            <a:ext cx="6762600" cy="363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>
            <a:spLocks noGrp="1"/>
          </p:cNvSpPr>
          <p:nvPr>
            <p:ph type="title" idx="4294967295"/>
          </p:nvPr>
        </p:nvSpPr>
        <p:spPr>
          <a:xfrm>
            <a:off x="1282150" y="535850"/>
            <a:ext cx="6559800" cy="44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Stor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 #4 - Add new Assignment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 descr="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 descr="271Sequen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312" y="1518975"/>
            <a:ext cx="6762600" cy="385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>
            <a:spLocks noGrp="1"/>
          </p:cNvSpPr>
          <p:nvPr>
            <p:ph type="title" idx="4294967295"/>
          </p:nvPr>
        </p:nvSpPr>
        <p:spPr>
          <a:xfrm>
            <a:off x="1282150" y="535850"/>
            <a:ext cx="6559800" cy="44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Stor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 #5 - Show Progress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425" y="1425602"/>
            <a:ext cx="2631500" cy="46840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95" name="Shape 195" descr="b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>
            <a:spLocks noGrp="1"/>
          </p:cNvSpPr>
          <p:nvPr>
            <p:ph type="title" idx="4294967295"/>
          </p:nvPr>
        </p:nvSpPr>
        <p:spPr>
          <a:xfrm>
            <a:off x="1282150" y="535850"/>
            <a:ext cx="6559800" cy="44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Stor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 #6 - Update Progress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6975" y="1768775"/>
            <a:ext cx="5990050" cy="332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425" y="1425602"/>
            <a:ext cx="2631500" cy="46840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4" name="Shape 204" descr="b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>
            <a:spLocks noGrp="1"/>
          </p:cNvSpPr>
          <p:nvPr>
            <p:ph type="title" idx="4294967295"/>
          </p:nvPr>
        </p:nvSpPr>
        <p:spPr>
          <a:xfrm>
            <a:off x="1282150" y="535850"/>
            <a:ext cx="6559800" cy="44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Stor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 #7 - NeatStudy Webpage</a:t>
            </a:r>
          </a:p>
        </p:txBody>
      </p:sp>
      <p:pic>
        <p:nvPicPr>
          <p:cNvPr id="206" name="Shape 206" descr="Webpag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77470"/>
            <a:ext cx="9143999" cy="4303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099"/>
            <a:ext cx="9093225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425" y="1425602"/>
            <a:ext cx="2631500" cy="46840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3" name="Shape 213" descr="b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>
            <a:spLocks noGrp="1"/>
          </p:cNvSpPr>
          <p:nvPr>
            <p:ph type="title" idx="4294967295"/>
          </p:nvPr>
        </p:nvSpPr>
        <p:spPr>
          <a:xfrm>
            <a:off x="1282150" y="535850"/>
            <a:ext cx="6559800" cy="44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Stor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 #8 - NeatStudy Team Page</a:t>
            </a:r>
          </a:p>
        </p:txBody>
      </p:sp>
      <p:pic>
        <p:nvPicPr>
          <p:cNvPr id="215" name="Shape 215" descr="team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77470"/>
            <a:ext cx="9143999" cy="4303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425" y="1425602"/>
            <a:ext cx="2631500" cy="46840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22" name="Shape 222" descr="b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>
            <a:spLocks noGrp="1"/>
          </p:cNvSpPr>
          <p:nvPr>
            <p:ph type="title" idx="4294967295"/>
          </p:nvPr>
        </p:nvSpPr>
        <p:spPr>
          <a:xfrm>
            <a:off x="1282150" y="535850"/>
            <a:ext cx="6559800" cy="44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Stor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 #7 &amp; 8 - NeatStudy Webpage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799" y="2315625"/>
            <a:ext cx="8860500" cy="14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2800" y="4199475"/>
            <a:ext cx="3238500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"/>
            <a:ext cx="9093200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 descr="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>
            <a:spLocks noGrp="1"/>
          </p:cNvSpPr>
          <p:nvPr>
            <p:ph type="body" idx="4294967295"/>
          </p:nvPr>
        </p:nvSpPr>
        <p:spPr>
          <a:xfrm>
            <a:off x="779462" y="1828800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Summary</a:t>
            </a:r>
          </a:p>
          <a:p>
            <a:pPr marL="282575" marR="0" lvl="0" indent="-282575" algn="l" rtl="0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contact information</a:t>
            </a:r>
          </a:p>
          <a:p>
            <a:pPr marL="282575" marR="0" lvl="0" indent="-282575" algn="l" rtl="0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Questions?</a:t>
            </a:r>
          </a:p>
          <a:p>
            <a:pPr marL="282575" marR="0" lvl="0" indent="-282575" algn="l" rtl="0">
              <a:spcBef>
                <a:spcPts val="2000"/>
              </a:spcBef>
              <a:spcAft>
                <a:spcPts val="0"/>
              </a:spcAft>
              <a:buClr>
                <a:srgbClr val="001D4D"/>
              </a:buClr>
              <a:buSzPct val="10000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1D4D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You!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974" y="5065527"/>
            <a:ext cx="1247035" cy="6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474" y="4365899"/>
            <a:ext cx="3372226" cy="6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1523" y="5176697"/>
            <a:ext cx="1577674" cy="83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5023" y="4428637"/>
            <a:ext cx="950252" cy="51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473" y="5176700"/>
            <a:ext cx="2016282" cy="7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>
            <a:spLocks noGrp="1"/>
          </p:cNvSpPr>
          <p:nvPr>
            <p:ph type="title" idx="4294967295"/>
          </p:nvPr>
        </p:nvSpPr>
        <p:spPr>
          <a:xfrm>
            <a:off x="1282150" y="535850"/>
            <a:ext cx="6559800" cy="44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Summary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099"/>
            <a:ext cx="9093225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099"/>
            <a:ext cx="9093225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099"/>
            <a:ext cx="9093225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099"/>
            <a:ext cx="9093225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099"/>
            <a:ext cx="9093225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099"/>
            <a:ext cx="9093225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 descr="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>
            <a:spLocks noGrp="1"/>
          </p:cNvSpPr>
          <p:nvPr>
            <p:ph type="body" idx="4294967295"/>
          </p:nvPr>
        </p:nvSpPr>
        <p:spPr>
          <a:xfrm>
            <a:off x="780287" y="1324800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AutoNum type="arabicPeriod"/>
            </a:pPr>
            <a:r>
              <a:rPr lang="en-US"/>
              <a:t>Register New Account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2.	Create Assignment Dashboard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3.	View Assignment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4.	Add New Assignment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5.	Show Progress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6.	Update Progress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7.	NeatStudy Webpage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8.	NeatStudy Team Page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title" idx="4294967295"/>
          </p:nvPr>
        </p:nvSpPr>
        <p:spPr>
          <a:xfrm>
            <a:off x="1985400" y="535850"/>
            <a:ext cx="5173200" cy="44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Stories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Office PowerPoint</Application>
  <PresentationFormat>On-screen Show (4:3)</PresentationFormat>
  <Paragraphs>50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Trebuchet MS</vt:lpstr>
      <vt:lpstr>Arial</vt:lpstr>
      <vt:lpstr>Noto Sans Symbols</vt:lpstr>
      <vt:lpstr>Roboto</vt:lpstr>
      <vt:lpstr>Calibri</vt:lpstr>
      <vt:lpstr>simple-light-2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Stories</vt:lpstr>
      <vt:lpstr>User Story #1 - Register New Account</vt:lpstr>
      <vt:lpstr>User Story #1 - Create Login Screen</vt:lpstr>
      <vt:lpstr>User Story #2 - Create Assignment Dashboard</vt:lpstr>
      <vt:lpstr>User Story #2 - Create Assignment Dashboard</vt:lpstr>
      <vt:lpstr>User Story #3 - Assignment View</vt:lpstr>
      <vt:lpstr>User Story #4 - Add new Assignment</vt:lpstr>
      <vt:lpstr>User Story #4 - Add new Assignment</vt:lpstr>
      <vt:lpstr>User Story #5 - Show Progress</vt:lpstr>
      <vt:lpstr>User Story #6 - Update Progress</vt:lpstr>
      <vt:lpstr>User Story #7 - NeatStudy Webpage</vt:lpstr>
      <vt:lpstr>User Story #8 - NeatStudy Team Page</vt:lpstr>
      <vt:lpstr>User Story #7 &amp; 8 - NeatStudy Webpage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Pierre Jimenez</cp:lastModifiedBy>
  <cp:revision>1</cp:revision>
  <dcterms:modified xsi:type="dcterms:W3CDTF">2016-12-08T20:24:19Z</dcterms:modified>
</cp:coreProperties>
</file>